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8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81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9kgvIIcKT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54140" y="421909"/>
            <a:ext cx="7766936" cy="1646302"/>
          </a:xfrm>
        </p:spPr>
        <p:txBody>
          <a:bodyPr/>
          <a:lstStyle/>
          <a:p>
            <a:pPr algn="ctr"/>
            <a:r>
              <a:rPr lang="fr-BE" dirty="0" err="1" smtClean="0"/>
              <a:t>Different</a:t>
            </a:r>
            <a:r>
              <a:rPr lang="fr-BE" dirty="0" smtClean="0"/>
              <a:t> type </a:t>
            </a:r>
            <a:r>
              <a:rPr lang="fr-BE" dirty="0" smtClean="0"/>
              <a:t>of </a:t>
            </a:r>
            <a:r>
              <a:rPr lang="fr-BE" dirty="0" err="1" smtClean="0"/>
              <a:t>Engines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 smtClean="0"/>
              <a:t>khalil</a:t>
            </a:r>
            <a:r>
              <a:rPr lang="fr-BE" dirty="0"/>
              <a:t> </a:t>
            </a:r>
            <a:r>
              <a:rPr lang="fr-BE" dirty="0" err="1" smtClean="0"/>
              <a:t>Bhilal</a:t>
            </a:r>
            <a:r>
              <a:rPr lang="fr-BE" dirty="0" smtClean="0"/>
              <a:t>, Lazrak Yassin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598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/>
              <a:t>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00750" cy="42481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6842303" y="1930400"/>
            <a:ext cx="243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In </a:t>
            </a:r>
            <a:r>
              <a:rPr lang="fr-BE" sz="2400" dirty="0" err="1" smtClean="0"/>
              <a:t>our</a:t>
            </a:r>
            <a:r>
              <a:rPr lang="fr-BE" sz="2400" dirty="0" smtClean="0"/>
              <a:t> car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336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9" y="2042809"/>
            <a:ext cx="9223768" cy="8126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an engine diesel and </a:t>
            </a:r>
            <a:r>
              <a:rPr lang="en-US" dirty="0" err="1" smtClean="0"/>
              <a:t>benzin</a:t>
            </a: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8833" y="2967828"/>
            <a:ext cx="4185623" cy="3304117"/>
          </a:xfrm>
        </p:spPr>
        <p:txBody>
          <a:bodyPr/>
          <a:lstStyle/>
          <a:p>
            <a:r>
              <a:rPr lang="fr-BE" b="1" dirty="0" smtClean="0"/>
              <a:t>Explosion</a:t>
            </a:r>
          </a:p>
          <a:p>
            <a:r>
              <a:rPr lang="fr-BE" b="1" dirty="0" err="1" smtClean="0"/>
              <a:t>benzin</a:t>
            </a:r>
            <a:r>
              <a:rPr lang="fr-BE" b="1" dirty="0" smtClean="0"/>
              <a:t> </a:t>
            </a:r>
            <a:r>
              <a:rPr lang="fr-BE" b="1" dirty="0" err="1"/>
              <a:t>heating</a:t>
            </a:r>
            <a:r>
              <a:rPr lang="fr-BE" b="1" dirty="0"/>
              <a:t> more </a:t>
            </a:r>
            <a:r>
              <a:rPr lang="fr-BE" b="1" dirty="0" err="1"/>
              <a:t>quickly</a:t>
            </a:r>
            <a:r>
              <a:rPr lang="fr-BE" b="1" dirty="0"/>
              <a:t> </a:t>
            </a:r>
            <a:r>
              <a:rPr lang="fr-BE" b="1" dirty="0" err="1"/>
              <a:t>than</a:t>
            </a:r>
            <a:r>
              <a:rPr lang="fr-BE" b="1" dirty="0"/>
              <a:t> the </a:t>
            </a:r>
            <a:r>
              <a:rPr lang="fr-BE" b="1" dirty="0" smtClean="0"/>
              <a:t>diesel</a:t>
            </a:r>
          </a:p>
          <a:p>
            <a:r>
              <a:rPr lang="fr-BE" b="1" dirty="0" err="1" smtClean="0"/>
              <a:t>benzin</a:t>
            </a:r>
            <a:r>
              <a:rPr lang="fr-BE" b="1" dirty="0" smtClean="0"/>
              <a:t> </a:t>
            </a:r>
            <a:r>
              <a:rPr lang="fr-BE" b="1" dirty="0" err="1"/>
              <a:t>is</a:t>
            </a:r>
            <a:r>
              <a:rPr lang="fr-BE" b="1" dirty="0"/>
              <a:t> more </a:t>
            </a:r>
            <a:r>
              <a:rPr lang="fr-BE" b="1" dirty="0" err="1"/>
              <a:t>powerful</a:t>
            </a:r>
            <a:endParaRPr lang="fr-BE" b="1" dirty="0"/>
          </a:p>
          <a:p>
            <a:r>
              <a:rPr lang="fr-BE" b="1" dirty="0"/>
              <a:t>more noise for the </a:t>
            </a:r>
            <a:r>
              <a:rPr lang="fr-BE" b="1" dirty="0" err="1" smtClean="0"/>
              <a:t>benzin</a:t>
            </a:r>
            <a:r>
              <a:rPr lang="fr-BE" b="1" dirty="0" smtClean="0"/>
              <a:t>.</a:t>
            </a:r>
            <a:endParaRPr lang="fr-BE" b="1" dirty="0"/>
          </a:p>
          <a:p>
            <a:endParaRPr lang="fr-BE" b="1" dirty="0"/>
          </a:p>
          <a:p>
            <a:endParaRPr lang="fr-BE" b="1" dirty="0" smtClean="0"/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88383" y="2967828"/>
            <a:ext cx="4185617" cy="3304117"/>
          </a:xfrm>
        </p:spPr>
        <p:txBody>
          <a:bodyPr/>
          <a:lstStyle/>
          <a:p>
            <a:r>
              <a:rPr lang="fr-BE" b="1" dirty="0" smtClean="0"/>
              <a:t>Combustion</a:t>
            </a:r>
          </a:p>
          <a:p>
            <a:r>
              <a:rPr lang="fr-BE" b="1" dirty="0"/>
              <a:t>more vibration for the diesel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2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benzin</a:t>
            </a:r>
            <a:endParaRPr lang="fr-BE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8423"/>
            <a:ext cx="5169659" cy="4981434"/>
          </a:xfrm>
          <a:prstGeom prst="rect">
            <a:avLst/>
          </a:prstGeom>
        </p:spPr>
      </p:pic>
      <p:sp>
        <p:nvSpPr>
          <p:cNvPr id="15" name="Rectangle 3"/>
          <p:cNvSpPr>
            <a:spLocks noGrp="1" noChangeArrowheads="1"/>
          </p:cNvSpPr>
          <p:nvPr>
            <p:ph sz="quarter" idx="4"/>
          </p:nvPr>
        </p:nvSpPr>
        <p:spPr bwMode="auto">
          <a:xfrm>
            <a:off x="6210253" y="1636944"/>
            <a:ext cx="4972836" cy="22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+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nervous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+ maintenance more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easy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- consume more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than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the diesel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engine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- more noise</a:t>
            </a:r>
            <a:r>
              <a:rPr kumimoji="0" lang="fr-B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fr-BE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benzin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+ Economic +/-</a:t>
            </a:r>
          </a:p>
          <a:p>
            <a:r>
              <a:rPr lang="en-US" sz="2000" dirty="0"/>
              <a:t>+ Ecologies +/-</a:t>
            </a:r>
          </a:p>
          <a:p>
            <a:r>
              <a:rPr lang="en-US" sz="2000" dirty="0"/>
              <a:t>+ Less </a:t>
            </a:r>
            <a:r>
              <a:rPr lang="en-US" sz="2000" dirty="0" smtClean="0"/>
              <a:t>consumption</a:t>
            </a:r>
            <a:endParaRPr lang="en-US" sz="2000" dirty="0"/>
          </a:p>
          <a:p>
            <a:r>
              <a:rPr lang="en-US" sz="2000" dirty="0"/>
              <a:t>- Vibration</a:t>
            </a:r>
          </a:p>
          <a:p>
            <a:r>
              <a:rPr lang="en-US" sz="2000" dirty="0"/>
              <a:t>- less </a:t>
            </a:r>
            <a:r>
              <a:rPr lang="en-US" sz="2000" dirty="0" smtClean="0"/>
              <a:t>torque</a:t>
            </a:r>
            <a:endParaRPr lang="en-US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55" y="1692322"/>
            <a:ext cx="4399839" cy="47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is</a:t>
            </a:r>
            <a:r>
              <a:rPr lang="fr-BE" dirty="0" smtClean="0"/>
              <a:t> </a:t>
            </a:r>
            <a:r>
              <a:rPr lang="fr-BE" dirty="0" err="1" smtClean="0"/>
              <a:t>hybrid</a:t>
            </a:r>
            <a:r>
              <a:rPr lang="fr-BE" dirty="0" smtClean="0"/>
              <a:t> </a:t>
            </a:r>
            <a:r>
              <a:rPr lang="fr-BE" dirty="0" err="1" smtClean="0"/>
              <a:t>working</a:t>
            </a:r>
            <a:r>
              <a:rPr lang="fr-BE" dirty="0" smtClean="0"/>
              <a:t> ?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290" y="1729723"/>
            <a:ext cx="4819680" cy="3975041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 err="1"/>
              <a:t>combination</a:t>
            </a:r>
            <a:r>
              <a:rPr lang="fr-BE" dirty="0"/>
              <a:t> of an </a:t>
            </a:r>
            <a:r>
              <a:rPr lang="fr-BE" dirty="0" err="1" smtClean="0"/>
              <a:t>electric</a:t>
            </a:r>
            <a:r>
              <a:rPr lang="fr-BE" dirty="0" smtClean="0"/>
              <a:t> </a:t>
            </a:r>
            <a:r>
              <a:rPr lang="fr-BE" dirty="0" err="1"/>
              <a:t>engine</a:t>
            </a:r>
            <a:r>
              <a:rPr lang="fr-BE" dirty="0"/>
              <a:t> and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 err="1" smtClean="0"/>
              <a:t>engine</a:t>
            </a:r>
            <a:endParaRPr lang="fr-BE" dirty="0"/>
          </a:p>
          <a:p>
            <a:r>
              <a:rPr lang="fr-BE" dirty="0" err="1" smtClean="0"/>
              <a:t>need</a:t>
            </a:r>
            <a:r>
              <a:rPr lang="fr-BE" dirty="0" smtClean="0"/>
              <a:t> </a:t>
            </a:r>
            <a:r>
              <a:rPr lang="fr-BE" dirty="0"/>
              <a:t>more power </a:t>
            </a:r>
            <a:r>
              <a:rPr lang="fr-BE" dirty="0" smtClean="0"/>
              <a:t>to </a:t>
            </a:r>
            <a:r>
              <a:rPr lang="fr-BE" dirty="0" err="1" smtClean="0"/>
              <a:t>run</a:t>
            </a:r>
            <a:r>
              <a:rPr lang="fr-BE" dirty="0" smtClean="0"/>
              <a:t> the </a:t>
            </a:r>
            <a:r>
              <a:rPr lang="fr-BE" dirty="0"/>
              <a:t>diesel </a:t>
            </a:r>
            <a:r>
              <a:rPr lang="fr-BE" dirty="0" err="1" smtClean="0"/>
              <a:t>engine</a:t>
            </a:r>
            <a:endParaRPr lang="fr-BE" dirty="0" smtClean="0"/>
          </a:p>
          <a:p>
            <a:r>
              <a:rPr lang="fr-BE" dirty="0" err="1" smtClean="0"/>
              <a:t>Low</a:t>
            </a:r>
            <a:r>
              <a:rPr lang="fr-BE" dirty="0" smtClean="0"/>
              <a:t> torque -&gt; </a:t>
            </a:r>
            <a:r>
              <a:rPr lang="fr-BE" dirty="0" err="1" smtClean="0"/>
              <a:t>Eletric</a:t>
            </a:r>
            <a:r>
              <a:rPr lang="fr-BE" dirty="0" smtClean="0"/>
              <a:t> </a:t>
            </a:r>
            <a:r>
              <a:rPr lang="fr-BE" dirty="0" err="1" smtClean="0"/>
              <a:t>engine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055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Why</a:t>
            </a:r>
            <a:r>
              <a:rPr lang="fr-BE" dirty="0"/>
              <a:t> the </a:t>
            </a:r>
            <a:r>
              <a:rPr lang="fr-BE" dirty="0" err="1" smtClean="0"/>
              <a:t>hybrid</a:t>
            </a:r>
            <a:r>
              <a:rPr lang="fr-BE" dirty="0" smtClean="0"/>
              <a:t> ? 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399"/>
            <a:ext cx="4604350" cy="4306627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90471" y="2143326"/>
            <a:ext cx="4184034" cy="3880773"/>
          </a:xfrm>
        </p:spPr>
        <p:txBody>
          <a:bodyPr/>
          <a:lstStyle/>
          <a:p>
            <a:r>
              <a:rPr lang="fr-BE" sz="2800" dirty="0" smtClean="0"/>
              <a:t>City drive </a:t>
            </a:r>
            <a:r>
              <a:rPr lang="fr-BE" sz="2800" dirty="0" err="1" smtClean="0"/>
              <a:t>low</a:t>
            </a:r>
            <a:r>
              <a:rPr lang="fr-BE" sz="2800" dirty="0" smtClean="0"/>
              <a:t> </a:t>
            </a:r>
          </a:p>
          <a:p>
            <a:r>
              <a:rPr lang="fr-BE" sz="2800" dirty="0" err="1" smtClean="0"/>
              <a:t>Traffic</a:t>
            </a:r>
            <a:r>
              <a:rPr lang="fr-BE" sz="2800" dirty="0" smtClean="0"/>
              <a:t> Jam</a:t>
            </a:r>
          </a:p>
          <a:p>
            <a:r>
              <a:rPr lang="fr-BE" sz="2800" dirty="0" err="1" smtClean="0"/>
              <a:t>Economic</a:t>
            </a:r>
            <a:endParaRPr lang="fr-BE" sz="2800" dirty="0" smtClean="0"/>
          </a:p>
          <a:p>
            <a:r>
              <a:rPr lang="fr-BE" sz="2800" dirty="0" err="1" smtClean="0"/>
              <a:t>Ecologic</a:t>
            </a:r>
            <a:endParaRPr lang="fr-BE" sz="2800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500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8" y="1611243"/>
            <a:ext cx="6687276" cy="50079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is</a:t>
            </a:r>
            <a:r>
              <a:rPr lang="fr-BE" dirty="0" smtClean="0"/>
              <a:t> </a:t>
            </a:r>
            <a:r>
              <a:rPr lang="fr-BE" dirty="0" err="1" smtClean="0"/>
              <a:t>it</a:t>
            </a:r>
            <a:r>
              <a:rPr lang="fr-BE" dirty="0" smtClean="0"/>
              <a:t> </a:t>
            </a:r>
            <a:r>
              <a:rPr lang="fr-BE" dirty="0" err="1" smtClean="0"/>
              <a:t>working</a:t>
            </a:r>
            <a:r>
              <a:rPr lang="fr-BE" dirty="0" smtClean="0"/>
              <a:t> ? </a:t>
            </a:r>
            <a:endParaRPr lang="fr-BE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5746237" y="1951741"/>
            <a:ext cx="4185617" cy="3304117"/>
          </a:xfrm>
        </p:spPr>
        <p:txBody>
          <a:bodyPr>
            <a:normAutofit lnSpcReduction="10000"/>
          </a:bodyPr>
          <a:lstStyle/>
          <a:p>
            <a:r>
              <a:rPr lang="fr-BE" dirty="0" err="1"/>
              <a:t>depending</a:t>
            </a:r>
            <a:r>
              <a:rPr lang="fr-BE" dirty="0"/>
              <a:t> of the </a:t>
            </a:r>
            <a:r>
              <a:rPr lang="fr-BE" dirty="0" smtClean="0"/>
              <a:t>model</a:t>
            </a:r>
          </a:p>
          <a:p>
            <a:endParaRPr lang="fr-BE" dirty="0" smtClean="0"/>
          </a:p>
          <a:p>
            <a:r>
              <a:rPr lang="fr-BE" dirty="0"/>
              <a:t>The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 smtClean="0"/>
              <a:t>loading</a:t>
            </a:r>
            <a:r>
              <a:rPr lang="fr-BE" dirty="0" smtClean="0"/>
              <a:t> </a:t>
            </a:r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the cars, and 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models</a:t>
            </a:r>
            <a:r>
              <a:rPr lang="fr-BE" dirty="0"/>
              <a:t> </a:t>
            </a:r>
            <a:r>
              <a:rPr lang="fr-BE" dirty="0" err="1" smtClean="0"/>
              <a:t>that</a:t>
            </a:r>
            <a:r>
              <a:rPr lang="fr-BE" dirty="0" smtClean="0"/>
              <a:t> </a:t>
            </a:r>
            <a:r>
              <a:rPr lang="fr-BE" dirty="0" err="1" smtClean="0"/>
              <a:t>need</a:t>
            </a:r>
            <a:r>
              <a:rPr lang="fr-BE" dirty="0" smtClean="0"/>
              <a:t> </a:t>
            </a:r>
            <a:r>
              <a:rPr lang="fr-BE" dirty="0"/>
              <a:t>an </a:t>
            </a:r>
            <a:r>
              <a:rPr lang="fr-BE" dirty="0" err="1"/>
              <a:t>extern</a:t>
            </a:r>
            <a:r>
              <a:rPr lang="fr-BE" dirty="0"/>
              <a:t> </a:t>
            </a:r>
            <a:r>
              <a:rPr lang="fr-BE" dirty="0" err="1" smtClean="0"/>
              <a:t>loading</a:t>
            </a:r>
            <a:r>
              <a:rPr lang="fr-BE" dirty="0" smtClean="0"/>
              <a:t> (</a:t>
            </a:r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a </a:t>
            </a:r>
            <a:r>
              <a:rPr lang="fr-BE" dirty="0" smtClean="0"/>
              <a:t>plug)</a:t>
            </a:r>
          </a:p>
          <a:p>
            <a:endParaRPr lang="fr-BE" dirty="0" smtClean="0"/>
          </a:p>
          <a:p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the </a:t>
            </a:r>
            <a:r>
              <a:rPr lang="fr-BE" dirty="0" err="1" smtClean="0"/>
              <a:t>intern</a:t>
            </a:r>
            <a:r>
              <a:rPr lang="fr-BE" dirty="0" smtClean="0"/>
              <a:t> </a:t>
            </a:r>
            <a:r>
              <a:rPr lang="fr-BE" dirty="0" err="1" smtClean="0"/>
              <a:t>loading</a:t>
            </a:r>
            <a:r>
              <a:rPr lang="fr-BE" dirty="0" smtClean="0"/>
              <a:t> the system </a:t>
            </a:r>
            <a:r>
              <a:rPr lang="fr-BE" dirty="0" err="1"/>
              <a:t>can</a:t>
            </a:r>
            <a:r>
              <a:rPr lang="fr-BE" dirty="0"/>
              <a:t> </a:t>
            </a:r>
            <a:r>
              <a:rPr lang="fr-BE" dirty="0" err="1" smtClean="0"/>
              <a:t>load</a:t>
            </a:r>
            <a:r>
              <a:rPr lang="fr-BE" dirty="0" smtClean="0"/>
              <a:t> by </a:t>
            </a:r>
            <a:r>
              <a:rPr lang="fr-BE" dirty="0"/>
              <a:t>the </a:t>
            </a:r>
            <a:r>
              <a:rPr lang="fr-BE" dirty="0" err="1"/>
              <a:t>braking</a:t>
            </a:r>
            <a:r>
              <a:rPr lang="fr-BE" dirty="0"/>
              <a:t> or </a:t>
            </a:r>
            <a:r>
              <a:rPr lang="fr-BE" dirty="0" err="1"/>
              <a:t>with</a:t>
            </a:r>
            <a:r>
              <a:rPr lang="fr-BE" dirty="0"/>
              <a:t> a </a:t>
            </a:r>
            <a:r>
              <a:rPr lang="fr-BE" dirty="0" err="1"/>
              <a:t>generator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862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Disadvantage</a:t>
            </a:r>
            <a:r>
              <a:rPr lang="fr-BE" dirty="0" smtClean="0"/>
              <a:t> of </a:t>
            </a:r>
            <a:r>
              <a:rPr lang="fr-BE" dirty="0"/>
              <a:t>the </a:t>
            </a:r>
            <a:r>
              <a:rPr lang="fr-BE" dirty="0" err="1"/>
              <a:t>hybrid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183062" cy="4552287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 err="1" smtClean="0"/>
              <a:t>Expensive</a:t>
            </a:r>
            <a:endParaRPr lang="fr-BE" dirty="0" smtClean="0"/>
          </a:p>
          <a:p>
            <a:r>
              <a:rPr lang="fr-BE" dirty="0" err="1" smtClean="0"/>
              <a:t>battery</a:t>
            </a:r>
            <a:r>
              <a:rPr lang="fr-BE" dirty="0" smtClean="0"/>
              <a:t> 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hazardous</a:t>
            </a:r>
            <a:r>
              <a:rPr lang="fr-BE" dirty="0"/>
              <a:t> </a:t>
            </a:r>
            <a:r>
              <a:rPr lang="fr-BE" dirty="0" err="1"/>
              <a:t>materials</a:t>
            </a:r>
            <a:r>
              <a:rPr lang="fr-BE" dirty="0"/>
              <a:t> (</a:t>
            </a:r>
            <a:r>
              <a:rPr lang="fr-BE" dirty="0" err="1"/>
              <a:t>like</a:t>
            </a:r>
            <a:r>
              <a:rPr lang="fr-BE" dirty="0"/>
              <a:t> the </a:t>
            </a:r>
            <a:r>
              <a:rPr lang="fr-BE" dirty="0" smtClean="0"/>
              <a:t>lithium)</a:t>
            </a:r>
          </a:p>
          <a:p>
            <a:r>
              <a:rPr lang="fr-BE" dirty="0" err="1"/>
              <a:t>reparations</a:t>
            </a:r>
            <a:r>
              <a:rPr lang="fr-BE" dirty="0"/>
              <a:t> </a:t>
            </a:r>
            <a:r>
              <a:rPr lang="fr-BE" dirty="0" smtClean="0"/>
              <a:t>are </a:t>
            </a:r>
            <a:r>
              <a:rPr lang="fr-BE" dirty="0" err="1" smtClean="0"/>
              <a:t>expensive</a:t>
            </a:r>
            <a:endParaRPr lang="fr-BE" dirty="0" smtClean="0"/>
          </a:p>
          <a:p>
            <a:r>
              <a:rPr lang="fr-BE" dirty="0" smtClean="0"/>
              <a:t>Short </a:t>
            </a:r>
            <a:r>
              <a:rPr lang="fr-BE" dirty="0" err="1" smtClean="0"/>
              <a:t>autonomy</a:t>
            </a:r>
            <a:endParaRPr lang="fr-BE" dirty="0" smtClean="0"/>
          </a:p>
          <a:p>
            <a:r>
              <a:rPr lang="fr-BE" dirty="0" err="1" smtClean="0"/>
              <a:t>Mountain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356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50" y="2278403"/>
            <a:ext cx="7026850" cy="42676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hybride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395630" y="2164427"/>
            <a:ext cx="4064281" cy="4381651"/>
          </a:xfrm>
        </p:spPr>
        <p:txBody>
          <a:bodyPr/>
          <a:lstStyle/>
          <a:p>
            <a:r>
              <a:rPr lang="en-US" dirty="0"/>
              <a:t>+- economic </a:t>
            </a:r>
            <a:r>
              <a:rPr lang="en-US" dirty="0" smtClean="0"/>
              <a:t>but the </a:t>
            </a:r>
            <a:r>
              <a:rPr lang="en-US" dirty="0"/>
              <a:t>car is more </a:t>
            </a:r>
            <a:r>
              <a:rPr lang="en-US" dirty="0" smtClean="0"/>
              <a:t>expensive</a:t>
            </a:r>
            <a:endParaRPr lang="en-US" dirty="0"/>
          </a:p>
          <a:p>
            <a:r>
              <a:rPr lang="en-US" dirty="0"/>
              <a:t>+- ecologic</a:t>
            </a:r>
          </a:p>
          <a:p>
            <a:r>
              <a:rPr lang="en-US" dirty="0"/>
              <a:t>+  no noise and no vibration when the </a:t>
            </a:r>
            <a:r>
              <a:rPr lang="en-US" dirty="0" smtClean="0"/>
              <a:t>electric </a:t>
            </a:r>
            <a:r>
              <a:rPr lang="en-US" dirty="0"/>
              <a:t>engine run </a:t>
            </a:r>
          </a:p>
          <a:p>
            <a:r>
              <a:rPr lang="en-US" dirty="0"/>
              <a:t>+ less tax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279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Electric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98" y="2226361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4" y="1795828"/>
            <a:ext cx="4603004" cy="45164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053070" y="1930400"/>
            <a:ext cx="37388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Widespread</a:t>
            </a:r>
            <a:r>
              <a:rPr lang="fr-BE" sz="4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Economic</a:t>
            </a:r>
            <a:r>
              <a:rPr lang="fr-BE" sz="4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Ecologic</a:t>
            </a:r>
            <a:endParaRPr lang="fr-BE" sz="4400" dirty="0" smtClean="0"/>
          </a:p>
        </p:txBody>
      </p:sp>
    </p:spTree>
    <p:extLst>
      <p:ext uri="{BB962C8B-B14F-4D97-AF65-F5344CB8AC3E}">
        <p14:creationId xmlns:p14="http://schemas.microsoft.com/office/powerpoint/2010/main" val="9868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2" y="1930400"/>
            <a:ext cx="6068506" cy="31357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E</a:t>
            </a:r>
            <a:r>
              <a:rPr lang="fr-BE" dirty="0" smtClean="0"/>
              <a:t>lectric </a:t>
            </a:r>
            <a:r>
              <a:rPr lang="fr-BE" dirty="0" err="1"/>
              <a:t>engine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36635" y="1930400"/>
            <a:ext cx="2736471" cy="3880773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noise, </a:t>
            </a:r>
            <a:r>
              <a:rPr lang="en-US" dirty="0"/>
              <a:t>no vibration, the </a:t>
            </a:r>
            <a:r>
              <a:rPr lang="en-US" dirty="0" err="1"/>
              <a:t>electricty</a:t>
            </a:r>
            <a:r>
              <a:rPr lang="en-US" dirty="0"/>
              <a:t> is cheaper than the </a:t>
            </a:r>
            <a:r>
              <a:rPr lang="en-US" dirty="0" err="1" smtClean="0"/>
              <a:t>benzin</a:t>
            </a:r>
            <a:r>
              <a:rPr lang="en-US" dirty="0" smtClean="0"/>
              <a:t>, </a:t>
            </a:r>
            <a:r>
              <a:rPr lang="en-US" dirty="0"/>
              <a:t>tax benefit.</a:t>
            </a:r>
          </a:p>
          <a:p>
            <a:r>
              <a:rPr lang="en-US" dirty="0"/>
              <a:t>My </a:t>
            </a:r>
            <a:r>
              <a:rPr lang="en-US" dirty="0" smtClean="0"/>
              <a:t>opinion : </a:t>
            </a:r>
            <a:r>
              <a:rPr lang="en-US" dirty="0"/>
              <a:t>there is </a:t>
            </a:r>
            <a:r>
              <a:rPr lang="en-US" dirty="0" smtClean="0"/>
              <a:t>no reason </a:t>
            </a:r>
            <a:r>
              <a:rPr lang="en-US" dirty="0"/>
              <a:t>to drive electric car.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32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</a:t>
            </a:r>
            <a:endParaRPr lang="fr-BE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332" y="1930400"/>
            <a:ext cx="4022214" cy="388143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autonomy of the </a:t>
            </a:r>
            <a:r>
              <a:rPr lang="en-US" dirty="0" smtClean="0"/>
              <a:t>battery,</a:t>
            </a:r>
          </a:p>
          <a:p>
            <a:r>
              <a:rPr lang="en-US" dirty="0" smtClean="0"/>
              <a:t> </a:t>
            </a:r>
            <a:r>
              <a:rPr lang="en-US" dirty="0"/>
              <a:t>need a plug for the </a:t>
            </a:r>
            <a:r>
              <a:rPr lang="en-US" dirty="0" smtClean="0"/>
              <a:t>car</a:t>
            </a:r>
          </a:p>
          <a:p>
            <a:r>
              <a:rPr lang="en-US" dirty="0" smtClean="0"/>
              <a:t>the </a:t>
            </a:r>
            <a:r>
              <a:rPr lang="en-US" dirty="0"/>
              <a:t>car is very </a:t>
            </a:r>
            <a:r>
              <a:rPr lang="en-US" dirty="0" smtClean="0"/>
              <a:t>expensive</a:t>
            </a:r>
          </a:p>
          <a:p>
            <a:r>
              <a:rPr lang="en-US" dirty="0" smtClean="0"/>
              <a:t>the </a:t>
            </a:r>
            <a:r>
              <a:rPr lang="en-US" dirty="0"/>
              <a:t>battery have hazardous </a:t>
            </a:r>
            <a:r>
              <a:rPr lang="en-US" dirty="0" smtClean="0"/>
              <a:t>material</a:t>
            </a:r>
          </a:p>
          <a:p>
            <a:r>
              <a:rPr lang="en-US" dirty="0" smtClean="0"/>
              <a:t>a </a:t>
            </a:r>
            <a:r>
              <a:rPr lang="en-US" dirty="0"/>
              <a:t>danger of </a:t>
            </a:r>
            <a:r>
              <a:rPr lang="en-US" dirty="0" smtClean="0"/>
              <a:t>electrocution, 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Problems can happened with battery due to extreme temperature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096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Quizz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What</a:t>
            </a:r>
            <a:r>
              <a:rPr lang="fr-BE" dirty="0" smtClean="0"/>
              <a:t> type of </a:t>
            </a:r>
            <a:r>
              <a:rPr lang="fr-BE" dirty="0" err="1" smtClean="0"/>
              <a:t>energy</a:t>
            </a:r>
            <a:r>
              <a:rPr lang="fr-BE" dirty="0" smtClean="0"/>
              <a:t> </a:t>
            </a:r>
            <a:r>
              <a:rPr lang="fr-BE" dirty="0" err="1" smtClean="0"/>
              <a:t>is</a:t>
            </a:r>
            <a:r>
              <a:rPr lang="fr-BE" dirty="0" smtClean="0"/>
              <a:t> the F1 </a:t>
            </a:r>
            <a:r>
              <a:rPr lang="fr-BE" dirty="0" err="1" smtClean="0"/>
              <a:t>using</a:t>
            </a:r>
            <a:r>
              <a:rPr lang="fr-BE" dirty="0" smtClean="0"/>
              <a:t> ? </a:t>
            </a:r>
          </a:p>
          <a:p>
            <a:r>
              <a:rPr lang="fr-BE" dirty="0" err="1" smtClean="0"/>
              <a:t>Which</a:t>
            </a:r>
            <a:r>
              <a:rPr lang="fr-BE" dirty="0" smtClean="0"/>
              <a:t> </a:t>
            </a:r>
            <a:r>
              <a:rPr lang="fr-BE" dirty="0" smtClean="0"/>
              <a:t>type of </a:t>
            </a:r>
            <a:r>
              <a:rPr lang="fr-BE" dirty="0" err="1" smtClean="0"/>
              <a:t>vehicle</a:t>
            </a:r>
            <a:r>
              <a:rPr lang="fr-BE" dirty="0" smtClean="0"/>
              <a:t> </a:t>
            </a:r>
            <a:r>
              <a:rPr lang="fr-BE" dirty="0" err="1" smtClean="0"/>
              <a:t>cost</a:t>
            </a:r>
            <a:r>
              <a:rPr lang="fr-BE" dirty="0" smtClean="0"/>
              <a:t> the </a:t>
            </a:r>
            <a:r>
              <a:rPr lang="fr-BE" dirty="0" err="1" smtClean="0"/>
              <a:t>most</a:t>
            </a:r>
            <a:r>
              <a:rPr lang="fr-BE" dirty="0" smtClean="0"/>
              <a:t> in case of a </a:t>
            </a:r>
            <a:r>
              <a:rPr lang="fr-BE" dirty="0" err="1" smtClean="0"/>
              <a:t>problem</a:t>
            </a:r>
            <a:r>
              <a:rPr lang="fr-BE" dirty="0" smtClean="0"/>
              <a:t> </a:t>
            </a:r>
            <a:r>
              <a:rPr lang="fr-BE" dirty="0" smtClean="0"/>
              <a:t>?</a:t>
            </a:r>
          </a:p>
          <a:p>
            <a:r>
              <a:rPr lang="fr-BE" dirty="0" err="1" smtClean="0"/>
              <a:t>Which</a:t>
            </a:r>
            <a:r>
              <a:rPr lang="fr-BE" dirty="0" smtClean="0"/>
              <a:t> type of </a:t>
            </a:r>
            <a:r>
              <a:rPr lang="fr-BE" dirty="0" err="1" smtClean="0"/>
              <a:t>engine</a:t>
            </a:r>
            <a:r>
              <a:rPr lang="fr-BE" dirty="0" smtClean="0"/>
              <a:t> </a:t>
            </a:r>
            <a:r>
              <a:rPr lang="fr-BE" dirty="0" err="1" smtClean="0"/>
              <a:t>make</a:t>
            </a:r>
            <a:r>
              <a:rPr lang="fr-BE" dirty="0" smtClean="0"/>
              <a:t> noise ?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234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Conclusion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 smtClean="0"/>
              <a:t>It </a:t>
            </a:r>
            <a:r>
              <a:rPr lang="fr-BE" dirty="0" err="1" smtClean="0"/>
              <a:t>depends</a:t>
            </a:r>
            <a:r>
              <a:rPr lang="fr-BE" dirty="0" smtClean="0"/>
              <a:t> on the </a:t>
            </a:r>
            <a:r>
              <a:rPr lang="fr-BE" dirty="0" err="1" smtClean="0"/>
              <a:t>budget’s</a:t>
            </a:r>
            <a:r>
              <a:rPr lang="fr-BE" dirty="0" smtClean="0"/>
              <a:t> client.</a:t>
            </a:r>
          </a:p>
          <a:p>
            <a:r>
              <a:rPr lang="fr-BE" dirty="0" err="1" smtClean="0"/>
              <a:t>Some</a:t>
            </a:r>
            <a:r>
              <a:rPr lang="fr-BE" dirty="0" smtClean="0"/>
              <a:t> people care about </a:t>
            </a:r>
            <a:r>
              <a:rPr lang="fr-BE" dirty="0" err="1" smtClean="0"/>
              <a:t>Environment</a:t>
            </a:r>
            <a:r>
              <a:rPr lang="fr-BE" dirty="0"/>
              <a:t>.</a:t>
            </a:r>
            <a:r>
              <a:rPr lang="fr-BE" dirty="0" smtClean="0"/>
              <a:t>  </a:t>
            </a:r>
          </a:p>
          <a:p>
            <a:r>
              <a:rPr lang="fr-BE" dirty="0" smtClean="0"/>
              <a:t>For sensation, drive </a:t>
            </a:r>
            <a:r>
              <a:rPr lang="fr-BE" dirty="0" err="1" smtClean="0"/>
              <a:t>pleasure</a:t>
            </a:r>
            <a:r>
              <a:rPr lang="fr-BE" dirty="0" smtClean="0"/>
              <a:t> -&gt; Diesel &amp; Gaz.</a:t>
            </a:r>
            <a:endParaRPr lang="fr-BE" dirty="0"/>
          </a:p>
          <a:p>
            <a:r>
              <a:rPr lang="fr-BE" dirty="0" smtClean="0"/>
              <a:t>Diesel </a:t>
            </a:r>
            <a:r>
              <a:rPr lang="fr-BE" dirty="0" err="1" smtClean="0"/>
              <a:t>cost</a:t>
            </a:r>
            <a:r>
              <a:rPr lang="fr-BE" dirty="0" smtClean="0"/>
              <a:t> </a:t>
            </a:r>
            <a:r>
              <a:rPr lang="fr-BE" dirty="0" err="1" smtClean="0"/>
              <a:t>less</a:t>
            </a:r>
            <a:r>
              <a:rPr lang="fr-BE" dirty="0" smtClean="0"/>
              <a:t> </a:t>
            </a:r>
            <a:r>
              <a:rPr lang="fr-BE" dirty="0" err="1" smtClean="0"/>
              <a:t>than</a:t>
            </a:r>
            <a:r>
              <a:rPr lang="fr-BE" dirty="0" smtClean="0"/>
              <a:t> Gaz but </a:t>
            </a:r>
            <a:r>
              <a:rPr lang="fr-BE" dirty="0" err="1" smtClean="0"/>
              <a:t>they</a:t>
            </a:r>
            <a:r>
              <a:rPr lang="fr-BE" dirty="0" smtClean="0"/>
              <a:t> are more expansive.</a:t>
            </a:r>
          </a:p>
          <a:p>
            <a:r>
              <a:rPr lang="fr-BE" dirty="0" err="1" smtClean="0"/>
              <a:t>Hybrid</a:t>
            </a:r>
            <a:r>
              <a:rPr lang="fr-BE" dirty="0" smtClean="0"/>
              <a:t> put 2 points of </a:t>
            </a:r>
            <a:r>
              <a:rPr lang="fr-BE" dirty="0" err="1" smtClean="0"/>
              <a:t>view</a:t>
            </a:r>
            <a:r>
              <a:rPr lang="fr-BE" dirty="0" smtClean="0"/>
              <a:t> </a:t>
            </a:r>
            <a:r>
              <a:rPr lang="fr-BE" dirty="0" err="1" smtClean="0"/>
              <a:t>together</a:t>
            </a:r>
            <a:r>
              <a:rPr lang="fr-BE" dirty="0" smtClean="0"/>
              <a:t>, </a:t>
            </a:r>
            <a:r>
              <a:rPr lang="fr-BE" dirty="0" err="1" smtClean="0"/>
              <a:t>price</a:t>
            </a:r>
            <a:r>
              <a:rPr lang="fr-BE" dirty="0" smtClean="0"/>
              <a:t> and </a:t>
            </a:r>
            <a:r>
              <a:rPr lang="fr-BE" dirty="0" err="1" smtClean="0"/>
              <a:t>environment</a:t>
            </a:r>
            <a:r>
              <a:rPr lang="fr-BE" dirty="0"/>
              <a:t>.</a:t>
            </a:r>
            <a:endParaRPr lang="fr-BE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138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Video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u="sng" dirty="0">
                <a:hlinkClick r:id="rId2"/>
              </a:rPr>
              <a:t>https://www.youtube.com/watch?v=-9kgvIIcKTc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10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1026" name="Picture 2" descr="http://www.zerauto.nl/wp-content/uploads/2012/10/061412_Toyota_Prius_Plug-In_Hybrid_IAA_2009-elektrisch-handboek-voor-groentj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6" y="1930400"/>
            <a:ext cx="5011796" cy="350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911161" y="2697098"/>
            <a:ext cx="6157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mix </a:t>
            </a:r>
            <a:r>
              <a:rPr lang="fr-BE" sz="2400" dirty="0"/>
              <a:t>of </a:t>
            </a:r>
            <a:r>
              <a:rPr lang="fr-BE" sz="2400" dirty="0" err="1"/>
              <a:t>benzin</a:t>
            </a:r>
            <a:r>
              <a:rPr lang="fr-BE" sz="2400" dirty="0"/>
              <a:t> </a:t>
            </a:r>
            <a:r>
              <a:rPr lang="fr-BE" sz="2400" dirty="0" err="1"/>
              <a:t>engine</a:t>
            </a:r>
            <a:r>
              <a:rPr lang="fr-BE" sz="2400" dirty="0"/>
              <a:t> and </a:t>
            </a:r>
            <a:r>
              <a:rPr lang="fr-BE" sz="2400" dirty="0" err="1"/>
              <a:t>electric</a:t>
            </a:r>
            <a:r>
              <a:rPr lang="fr-BE" sz="2400" dirty="0"/>
              <a:t> </a:t>
            </a:r>
            <a:r>
              <a:rPr lang="fr-BE" sz="2400" b="1" dirty="0" err="1" smtClean="0"/>
              <a:t>engine</a:t>
            </a:r>
            <a:endParaRPr lang="fr-BE" sz="2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b="1" dirty="0" err="1" smtClean="0"/>
              <a:t>Increase</a:t>
            </a:r>
            <a:r>
              <a:rPr lang="fr-BE" sz="2400" b="1" dirty="0" smtClean="0"/>
              <a:t> on the </a:t>
            </a:r>
            <a:r>
              <a:rPr lang="fr-BE" sz="2400" b="1" dirty="0" err="1" smtClean="0"/>
              <a:t>market</a:t>
            </a:r>
            <a:endParaRPr lang="fr-BE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6332434" y="1930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23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2050" name="Picture 2" descr="Résultat de recherche d'images pour &quot;voiture electriqu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18835"/>
            <a:ext cx="4036334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030533" y="1518835"/>
            <a:ext cx="424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few </a:t>
            </a:r>
            <a:r>
              <a:rPr lang="fr-BE" sz="2400" dirty="0" err="1" smtClean="0"/>
              <a:t>number</a:t>
            </a:r>
            <a:r>
              <a:rPr lang="fr-BE" sz="24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more and more in </a:t>
            </a:r>
            <a:r>
              <a:rPr lang="fr-BE" sz="2400" dirty="0" err="1" smtClean="0"/>
              <a:t>our</a:t>
            </a:r>
            <a:r>
              <a:rPr lang="fr-BE" sz="2400" dirty="0" smtClean="0"/>
              <a:t> road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306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9001" y="519448"/>
            <a:ext cx="8596668" cy="1320800"/>
          </a:xfrm>
        </p:spPr>
        <p:txBody>
          <a:bodyPr/>
          <a:lstStyle/>
          <a:p>
            <a:pPr algn="ctr"/>
            <a:r>
              <a:rPr lang="fr-BE" dirty="0" smtClean="0"/>
              <a:t>Evolution on the </a:t>
            </a:r>
            <a:r>
              <a:rPr lang="fr-BE" dirty="0" err="1" smtClean="0"/>
              <a:t>market</a:t>
            </a:r>
            <a:endParaRPr lang="fr-BE" dirty="0"/>
          </a:p>
        </p:txBody>
      </p:sp>
      <p:pic>
        <p:nvPicPr>
          <p:cNvPr id="3" name="Image 2" descr="Capture d’écran 2014-02-04 à 21.42.5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7" y="1179848"/>
            <a:ext cx="8426960" cy="4947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4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Evolution </a:t>
            </a:r>
            <a:r>
              <a:rPr lang="fr-BE" dirty="0" smtClean="0"/>
              <a:t>on </a:t>
            </a:r>
            <a:r>
              <a:rPr lang="fr-BE" dirty="0"/>
              <a:t>the </a:t>
            </a:r>
            <a:r>
              <a:rPr lang="fr-BE" dirty="0" err="1"/>
              <a:t>market</a:t>
            </a:r>
            <a:endParaRPr lang="fr-BE" dirty="0"/>
          </a:p>
        </p:txBody>
      </p:sp>
      <p:pic>
        <p:nvPicPr>
          <p:cNvPr id="3" name="Image 2" descr="Résultat de recherche d'images pour &quot;marcher des voiture electrique, essence, diesel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11" y="1403393"/>
            <a:ext cx="9118361" cy="443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0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 smtClean="0"/>
              <a:t>and diesel </a:t>
            </a:r>
            <a:r>
              <a:rPr lang="fr-BE" dirty="0" err="1" smtClean="0"/>
              <a:t>engine</a:t>
            </a:r>
            <a:r>
              <a:rPr lang="fr-BE" dirty="0" smtClean="0"/>
              <a:t> </a:t>
            </a:r>
            <a:r>
              <a:rPr lang="fr-BE" dirty="0" err="1" smtClean="0"/>
              <a:t>work</a:t>
            </a: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48" y="1270000"/>
            <a:ext cx="3942354" cy="50148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19688" y="1529096"/>
            <a:ext cx="6315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A</a:t>
            </a:r>
            <a:r>
              <a:rPr lang="fr-BE" sz="2400" dirty="0" smtClean="0"/>
              <a:t> </a:t>
            </a:r>
            <a:r>
              <a:rPr lang="fr-BE" sz="2400" dirty="0" err="1"/>
              <a:t>fossil</a:t>
            </a:r>
            <a:r>
              <a:rPr lang="fr-BE" sz="2400" dirty="0"/>
              <a:t> </a:t>
            </a:r>
            <a:r>
              <a:rPr lang="fr-BE" sz="2400" dirty="0" err="1"/>
              <a:t>engine</a:t>
            </a:r>
            <a:r>
              <a:rPr lang="fr-BE" sz="2400" dirty="0"/>
              <a:t> in a </a:t>
            </a:r>
            <a:r>
              <a:rPr lang="fr-BE" sz="2400" dirty="0" err="1"/>
              <a:t>mechanical</a:t>
            </a:r>
            <a:r>
              <a:rPr lang="fr-BE" sz="2400" dirty="0"/>
              <a:t> </a:t>
            </a:r>
            <a:r>
              <a:rPr lang="fr-BE" sz="2400" dirty="0" err="1" smtClean="0"/>
              <a:t>movement</a:t>
            </a:r>
            <a:endParaRPr lang="fr-BE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Four stock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Cycle 720°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0775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63" y="472867"/>
            <a:ext cx="8596668" cy="1320800"/>
          </a:xfrm>
        </p:spPr>
        <p:txBody>
          <a:bodyPr/>
          <a:lstStyle/>
          <a:p>
            <a:r>
              <a:rPr lang="fr-BE" dirty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/>
              <a:t>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3" name="ZoneTexte 2"/>
          <p:cNvSpPr txBox="1"/>
          <p:nvPr/>
        </p:nvSpPr>
        <p:spPr>
          <a:xfrm>
            <a:off x="5215944" y="1930400"/>
            <a:ext cx="49728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err="1" smtClean="0"/>
              <a:t>Benzin</a:t>
            </a:r>
            <a:r>
              <a:rPr lang="fr-BE" sz="2400" dirty="0" smtClean="0"/>
              <a:t>: </a:t>
            </a:r>
            <a:endParaRPr lang="fr-BE" sz="2400" dirty="0" smtClean="0"/>
          </a:p>
          <a:p>
            <a:r>
              <a:rPr lang="fr-BE" sz="2400" dirty="0"/>
              <a:t>	</a:t>
            </a:r>
            <a:r>
              <a:rPr lang="fr-BE" sz="2400" dirty="0" smtClean="0"/>
              <a:t>explosion </a:t>
            </a:r>
            <a:r>
              <a:rPr lang="fr-BE" sz="2400" dirty="0" err="1" smtClean="0"/>
              <a:t>engine</a:t>
            </a:r>
            <a:endParaRPr lang="fr-BE" sz="2400" dirty="0" smtClean="0"/>
          </a:p>
          <a:p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1: mix air </a:t>
            </a:r>
            <a:r>
              <a:rPr lang="fr-BE" sz="2400" dirty="0" err="1" smtClean="0"/>
              <a:t>benzin</a:t>
            </a:r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2: compression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3: </a:t>
            </a:r>
            <a:r>
              <a:rPr lang="fr-BE" sz="2400" dirty="0" err="1" smtClean="0"/>
              <a:t>exhaust</a:t>
            </a:r>
            <a:r>
              <a:rPr lang="fr-BE" sz="2400" dirty="0" smtClean="0"/>
              <a:t> off and explosion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4: </a:t>
            </a:r>
            <a:r>
              <a:rPr lang="fr-BE" sz="2400" dirty="0" err="1" smtClean="0"/>
              <a:t>propel</a:t>
            </a:r>
            <a:r>
              <a:rPr lang="fr-BE" sz="2400" dirty="0" smtClean="0"/>
              <a:t> </a:t>
            </a:r>
            <a:r>
              <a:rPr lang="fr-BE" sz="2400" dirty="0" err="1" smtClean="0"/>
              <a:t>dawn</a:t>
            </a:r>
            <a:r>
              <a:rPr lang="fr-BE" sz="2400" dirty="0" smtClean="0"/>
              <a:t> , </a:t>
            </a:r>
            <a:r>
              <a:rPr lang="fr-BE" sz="2400" dirty="0" err="1" smtClean="0"/>
              <a:t>reject</a:t>
            </a:r>
            <a:r>
              <a:rPr lang="fr-BE" sz="2400" dirty="0" smtClean="0"/>
              <a:t> </a:t>
            </a:r>
            <a:r>
              <a:rPr lang="fr-BE" sz="2400" dirty="0" err="1" smtClean="0"/>
              <a:t>burn</a:t>
            </a:r>
            <a:r>
              <a:rPr lang="fr-BE" sz="2400" dirty="0" smtClean="0"/>
              <a:t> gaz</a:t>
            </a:r>
            <a:endParaRPr lang="fr-BE" sz="2400" dirty="0" smtClean="0"/>
          </a:p>
          <a:p>
            <a:endParaRPr lang="fr-BE" sz="2400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4" y="1930400"/>
            <a:ext cx="4274110" cy="45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/>
              <a:t>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3" name="Rectangle 2"/>
          <p:cNvSpPr/>
          <p:nvPr/>
        </p:nvSpPr>
        <p:spPr>
          <a:xfrm>
            <a:off x="5360561" y="169966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Diesel: </a:t>
            </a:r>
            <a:endParaRPr lang="fr-BE" sz="2400" dirty="0"/>
          </a:p>
          <a:p>
            <a:r>
              <a:rPr lang="fr-BE" sz="2400" dirty="0"/>
              <a:t>	</a:t>
            </a:r>
            <a:r>
              <a:rPr lang="fr-BE" sz="2400" dirty="0" smtClean="0"/>
              <a:t>combustion </a:t>
            </a:r>
            <a:r>
              <a:rPr lang="fr-BE" sz="2400" dirty="0" err="1"/>
              <a:t>engine</a:t>
            </a:r>
            <a:endParaRPr lang="fr-BE" sz="2400" dirty="0"/>
          </a:p>
          <a:p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1: </a:t>
            </a:r>
            <a:r>
              <a:rPr lang="fr-BE" sz="2400" dirty="0" smtClean="0"/>
              <a:t>air</a:t>
            </a:r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2: compression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3: </a:t>
            </a:r>
            <a:r>
              <a:rPr lang="fr-BE" sz="2400" dirty="0" err="1"/>
              <a:t>exhaust</a:t>
            </a:r>
            <a:r>
              <a:rPr lang="fr-BE" sz="2400" dirty="0"/>
              <a:t> </a:t>
            </a:r>
            <a:r>
              <a:rPr lang="fr-BE" sz="2400" dirty="0" smtClean="0"/>
              <a:t>in, introduction of diesel </a:t>
            </a:r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4: </a:t>
            </a:r>
            <a:r>
              <a:rPr lang="fr-BE" sz="2400" dirty="0" err="1"/>
              <a:t>propel</a:t>
            </a:r>
            <a:r>
              <a:rPr lang="fr-BE" sz="2400" dirty="0"/>
              <a:t> </a:t>
            </a:r>
            <a:r>
              <a:rPr lang="fr-BE" sz="2400" dirty="0" err="1"/>
              <a:t>dawn</a:t>
            </a:r>
            <a:r>
              <a:rPr lang="fr-BE" sz="2400" dirty="0"/>
              <a:t> , </a:t>
            </a:r>
            <a:r>
              <a:rPr lang="fr-BE" sz="2400" dirty="0" err="1"/>
              <a:t>reject</a:t>
            </a:r>
            <a:r>
              <a:rPr lang="fr-BE" sz="2400" dirty="0"/>
              <a:t> </a:t>
            </a:r>
            <a:r>
              <a:rPr lang="fr-BE" sz="2400" dirty="0" err="1" smtClean="0"/>
              <a:t>burn</a:t>
            </a:r>
            <a:r>
              <a:rPr lang="fr-BE" sz="2400" dirty="0" smtClean="0"/>
              <a:t> gaz</a:t>
            </a:r>
            <a:endParaRPr lang="fr-BE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7" y="1621756"/>
            <a:ext cx="4022057" cy="48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1165</TotalTime>
  <Words>445</Words>
  <Application>Microsoft Office PowerPoint</Application>
  <PresentationFormat>Grand écran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 Unicode MS</vt:lpstr>
      <vt:lpstr>Arial</vt:lpstr>
      <vt:lpstr>Calibri</vt:lpstr>
      <vt:lpstr>Courier New</vt:lpstr>
      <vt:lpstr>Times New Roman</vt:lpstr>
      <vt:lpstr>Trebuchet MS</vt:lpstr>
      <vt:lpstr>Wingdings</vt:lpstr>
      <vt:lpstr>Wingdings 3</vt:lpstr>
      <vt:lpstr>Facette</vt:lpstr>
      <vt:lpstr>Different type of Engines</vt:lpstr>
      <vt:lpstr>Introduction</vt:lpstr>
      <vt:lpstr>Introduction</vt:lpstr>
      <vt:lpstr>Introduction</vt:lpstr>
      <vt:lpstr>Evolution on the market</vt:lpstr>
      <vt:lpstr>Evolution on the market</vt:lpstr>
      <vt:lpstr>How benzin and diesel engine work</vt:lpstr>
      <vt:lpstr>How benzin and diesel engine works</vt:lpstr>
      <vt:lpstr>How benzin and diesel engine works</vt:lpstr>
      <vt:lpstr>How benzin and diesel engine works</vt:lpstr>
      <vt:lpstr>Difference between an engine diesel and benzin </vt:lpstr>
      <vt:lpstr>Advantage and disadvantage for the benzin</vt:lpstr>
      <vt:lpstr>Advantage and disadvantage for the benzin</vt:lpstr>
      <vt:lpstr>How is hybrid working ?</vt:lpstr>
      <vt:lpstr>Why the hybrid ? </vt:lpstr>
      <vt:lpstr>How is it working ? </vt:lpstr>
      <vt:lpstr>Disadvantage of the hybrid</vt:lpstr>
      <vt:lpstr>Advantage of the hybride</vt:lpstr>
      <vt:lpstr>Electric</vt:lpstr>
      <vt:lpstr>Electric engine</vt:lpstr>
      <vt:lpstr>Disadvantage of the electric</vt:lpstr>
      <vt:lpstr>Quizz</vt:lpstr>
      <vt:lpstr>Conclusion</vt:lpstr>
      <vt:lpstr>Video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</dc:creator>
  <cp:lastModifiedBy>yassin lazrak</cp:lastModifiedBy>
  <cp:revision>104</cp:revision>
  <dcterms:created xsi:type="dcterms:W3CDTF">2016-10-15T12:16:03Z</dcterms:created>
  <dcterms:modified xsi:type="dcterms:W3CDTF">2016-10-17T17:38:19Z</dcterms:modified>
</cp:coreProperties>
</file>